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63" r:id="rId4"/>
    <p:sldId id="266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46B"/>
    <a:srgbClr val="263F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05"/>
    <p:restoredTop sz="94556"/>
  </p:normalViewPr>
  <p:slideViewPr>
    <p:cSldViewPr snapToGrid="0" snapToObjects="1">
      <p:cViewPr varScale="1">
        <p:scale>
          <a:sx n="109" d="100"/>
          <a:sy n="109" d="100"/>
        </p:scale>
        <p:origin x="12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54BD7-5CA3-AA47-9A33-D17AA5B1EAB4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9611C-E991-2D49-A431-6E6E70005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46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5BAB-5669-3C4C-9244-502B9833219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1316-0D7A-3744-BAAF-C56532426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5BAB-5669-3C4C-9244-502B9833219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1316-0D7A-3744-BAAF-C56532426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5BAB-5669-3C4C-9244-502B9833219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1316-0D7A-3744-BAAF-C56532426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5BAB-5669-3C4C-9244-502B9833219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1316-0D7A-3744-BAAF-C56532426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5BAB-5669-3C4C-9244-502B9833219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1316-0D7A-3744-BAAF-C56532426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5BAB-5669-3C4C-9244-502B9833219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1316-0D7A-3744-BAAF-C56532426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5BAB-5669-3C4C-9244-502B9833219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1316-0D7A-3744-BAAF-C56532426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0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5BAB-5669-3C4C-9244-502B9833219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1316-0D7A-3744-BAAF-C56532426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8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5BAB-5669-3C4C-9244-502B9833219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1316-0D7A-3744-BAAF-C56532426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54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5BAB-5669-3C4C-9244-502B9833219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1316-0D7A-3744-BAAF-C56532426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5BAB-5669-3C4C-9244-502B9833219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1316-0D7A-3744-BAAF-C56532426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55BAB-5669-3C4C-9244-502B9833219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01316-0D7A-3744-BAAF-C56532426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4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nfo@pharmacologycanada.org" TargetMode="External"/><Relationship Id="rId4" Type="http://schemas.openxmlformats.org/officeDocument/2006/relationships/hyperlink" Target="http://www.pharmacologycanada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2" b="3888"/>
          <a:stretch/>
        </p:blipFill>
        <p:spPr>
          <a:xfrm>
            <a:off x="0" y="0"/>
            <a:ext cx="11761076" cy="68934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75" r="9599" b="35371"/>
          <a:stretch/>
        </p:blipFill>
        <p:spPr>
          <a:xfrm>
            <a:off x="8133769" y="5053560"/>
            <a:ext cx="4058231" cy="1839912"/>
          </a:xfrm>
          <a:prstGeom prst="rect">
            <a:avLst/>
          </a:prstGeom>
          <a:solidFill>
            <a:srgbClr val="263F6A"/>
          </a:solidFill>
        </p:spPr>
      </p:pic>
      <p:sp>
        <p:nvSpPr>
          <p:cNvPr id="8" name="TextBox 7"/>
          <p:cNvSpPr txBox="1"/>
          <p:nvPr/>
        </p:nvSpPr>
        <p:spPr>
          <a:xfrm>
            <a:off x="204951" y="261257"/>
            <a:ext cx="59509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Canadian Society of </a:t>
            </a:r>
          </a:p>
          <a:p>
            <a:r>
              <a:rPr lang="en-US" sz="4000" b="1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Pharmacology &amp; Therapeutics</a:t>
            </a:r>
          </a:p>
        </p:txBody>
      </p:sp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2" b="3888"/>
          <a:stretch/>
        </p:blipFill>
        <p:spPr>
          <a:xfrm>
            <a:off x="0" y="0"/>
            <a:ext cx="11761076" cy="68934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75" r="9599" b="35371"/>
          <a:stretch/>
        </p:blipFill>
        <p:spPr>
          <a:xfrm>
            <a:off x="8133769" y="5053560"/>
            <a:ext cx="4058231" cy="18399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4951" y="261257"/>
            <a:ext cx="1178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Canadian Society of Pharmacology &amp; Therapeutics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6326" y="1116928"/>
            <a:ext cx="9221060" cy="140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b="1" dirty="0">
                <a:latin typeface="Avenir Next" charset="0"/>
                <a:ea typeface="Avenir Next" charset="0"/>
                <a:cs typeface="Avenir Next" charset="0"/>
              </a:rPr>
              <a:t>What is CSPT?</a:t>
            </a:r>
          </a:p>
          <a:p>
            <a:endParaRPr lang="en-US" sz="800" b="1" dirty="0">
              <a:latin typeface="Avenir Next" charset="0"/>
              <a:ea typeface="Avenir Next" charset="0"/>
              <a:cs typeface="Avenir Next" charset="0"/>
            </a:endParaRPr>
          </a:p>
          <a:p>
            <a:pPr indent="-457200">
              <a:lnSpc>
                <a:spcPct val="12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Avenir Next" charset="0"/>
                <a:ea typeface="Avenir Next" charset="0"/>
                <a:cs typeface="Avenir Next" charset="0"/>
              </a:rPr>
              <a:t>	</a:t>
            </a:r>
          </a:p>
          <a:p>
            <a:pPr>
              <a:lnSpc>
                <a:spcPct val="120000"/>
              </a:lnSpc>
            </a:pPr>
            <a:endParaRPr lang="en-US" sz="800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752683"/>
              </p:ext>
            </p:extLst>
          </p:nvPr>
        </p:nvGraphicFramePr>
        <p:xfrm>
          <a:off x="1048152" y="1981013"/>
          <a:ext cx="8128000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4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3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00206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Vision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To be the national voice fostering the application of educational and research excellence to drug discovery and therapeutic choice.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Mission</a:t>
                      </a:r>
                    </a:p>
                    <a:p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To bring together a multidisciplinary group of individuals with broad interests in optimally safe and effective drug therapy. 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3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2" b="3888"/>
          <a:stretch/>
        </p:blipFill>
        <p:spPr>
          <a:xfrm>
            <a:off x="0" y="0"/>
            <a:ext cx="11761076" cy="68934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75" r="9599" b="35371"/>
          <a:stretch/>
        </p:blipFill>
        <p:spPr>
          <a:xfrm>
            <a:off x="8133769" y="5053560"/>
            <a:ext cx="4058231" cy="18399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4951" y="261257"/>
            <a:ext cx="1178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Canadian Society of Pharmacology &amp; Therapeutics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6326" y="1116928"/>
            <a:ext cx="9221060" cy="5066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latin typeface="Avenir Next" charset="0"/>
                <a:ea typeface="Avenir Next" charset="0"/>
                <a:cs typeface="Avenir Next" charset="0"/>
              </a:rPr>
              <a:t>Who belongs to CSPT?</a:t>
            </a:r>
          </a:p>
          <a:p>
            <a:pPr lvl="2" indent="-285750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latin typeface="Avenir Next" charset="0"/>
                <a:ea typeface="Avenir Next" charset="0"/>
                <a:cs typeface="Avenir Next" charset="0"/>
              </a:rPr>
              <a:t>Academics from across Canada and internationally</a:t>
            </a:r>
          </a:p>
          <a:p>
            <a:pPr lvl="2" indent="-285750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latin typeface="Avenir Next" charset="0"/>
                <a:ea typeface="Avenir Next" charset="0"/>
                <a:cs typeface="Avenir Next" charset="0"/>
              </a:rPr>
              <a:t>Faculty from basic and clinical research</a:t>
            </a:r>
          </a:p>
          <a:p>
            <a:pPr lvl="2" indent="-285750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latin typeface="Avenir Next" charset="0"/>
                <a:ea typeface="Avenir Next" charset="0"/>
                <a:cs typeface="Avenir Next" charset="0"/>
              </a:rPr>
              <a:t>Trainees and post-docs</a:t>
            </a:r>
          </a:p>
          <a:p>
            <a:pPr lvl="2" indent="-285750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latin typeface="Avenir Next" charset="0"/>
                <a:ea typeface="Avenir Next" charset="0"/>
                <a:cs typeface="Avenir Next" charset="0"/>
              </a:rPr>
              <a:t>Graduate students from pharmacology-related programs</a:t>
            </a:r>
          </a:p>
          <a:p>
            <a:pPr lvl="2" indent="-285750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latin typeface="Avenir Next" charset="0"/>
                <a:ea typeface="Avenir Next" charset="0"/>
                <a:cs typeface="Avenir Next" charset="0"/>
              </a:rPr>
              <a:t>Undergraduate students from pharmacology or similar programs</a:t>
            </a:r>
          </a:p>
          <a:p>
            <a:pPr lvl="2" indent="-285750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latin typeface="Avenir Next" charset="0"/>
                <a:ea typeface="Avenir Next" charset="0"/>
                <a:cs typeface="Avenir Next" charset="0"/>
              </a:rPr>
              <a:t>Members of government/regulatory bodies and industry</a:t>
            </a:r>
          </a:p>
          <a:p>
            <a:pPr lvl="2" indent="-285750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</a:pPr>
            <a:endParaRPr lang="en-US" sz="2400" dirty="0">
              <a:latin typeface="Avenir Next" charset="0"/>
              <a:ea typeface="Avenir Next" charset="0"/>
              <a:cs typeface="Avenir Next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624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2" b="3888"/>
          <a:stretch/>
        </p:blipFill>
        <p:spPr>
          <a:xfrm>
            <a:off x="0" y="0"/>
            <a:ext cx="11761076" cy="68934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75" r="9599" b="35371"/>
          <a:stretch/>
        </p:blipFill>
        <p:spPr>
          <a:xfrm>
            <a:off x="8133769" y="5053560"/>
            <a:ext cx="4058231" cy="18399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4951" y="261257"/>
            <a:ext cx="1178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Canadian Society of Pharmacology &amp; Therapeutics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6326" y="1116928"/>
            <a:ext cx="9221060" cy="469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b="1" dirty="0">
                <a:latin typeface="Avenir Next" charset="0"/>
                <a:ea typeface="Avenir Next" charset="0"/>
                <a:cs typeface="Avenir Next" charset="0"/>
              </a:rPr>
              <a:t>Why should you belong to CSPT? </a:t>
            </a:r>
          </a:p>
          <a:p>
            <a:pPr lvl="2" indent="-285750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latin typeface="Avenir Next" charset="0"/>
                <a:ea typeface="Avenir Next" charset="0"/>
                <a:cs typeface="Avenir Next" charset="0"/>
              </a:rPr>
              <a:t>Discounted registration at annual meetings</a:t>
            </a:r>
          </a:p>
          <a:p>
            <a:pPr lvl="2" indent="-285750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latin typeface="Avenir Next" charset="0"/>
                <a:ea typeface="Avenir Next" charset="0"/>
                <a:cs typeface="Avenir Next" charset="0"/>
              </a:rPr>
              <a:t>Presentation opportunities</a:t>
            </a:r>
          </a:p>
          <a:p>
            <a:pPr lvl="2" indent="-285750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latin typeface="Avenir Next" charset="0"/>
                <a:ea typeface="Avenir Next" charset="0"/>
                <a:cs typeface="Avenir Next" charset="0"/>
              </a:rPr>
              <a:t>Awards and travel grants</a:t>
            </a:r>
          </a:p>
          <a:p>
            <a:pPr lvl="2" indent="-285750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latin typeface="Avenir Next" charset="0"/>
                <a:ea typeface="Avenir Next" charset="0"/>
                <a:cs typeface="Avenir Next" charset="0"/>
              </a:rPr>
              <a:t>Members-only job postings </a:t>
            </a:r>
          </a:p>
          <a:p>
            <a:pPr lvl="2" indent="-285750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latin typeface="Avenir Next" charset="0"/>
                <a:ea typeface="Avenir Next" charset="0"/>
                <a:cs typeface="Avenir Next" charset="0"/>
              </a:rPr>
              <a:t>Forums for discussion and exchange</a:t>
            </a:r>
          </a:p>
          <a:p>
            <a:pPr lvl="2" indent="-285750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latin typeface="Avenir Next" charset="0"/>
                <a:ea typeface="Avenir Next" charset="0"/>
                <a:cs typeface="Avenir Next" charset="0"/>
              </a:rPr>
              <a:t>Only Canadian society of pharmacology and therapeutics</a:t>
            </a:r>
          </a:p>
          <a:p>
            <a:pPr lvl="2" indent="-285750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latin typeface="Avenir Next" charset="0"/>
                <a:ea typeface="Avenir Next" charset="0"/>
                <a:cs typeface="Avenir Next" charset="0"/>
              </a:rPr>
              <a:t>Cross-Canada networking opportunities</a:t>
            </a:r>
          </a:p>
          <a:p>
            <a:pPr lvl="2" indent="-285750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latin typeface="Avenir Next" charset="0"/>
                <a:ea typeface="Avenir Next" charset="0"/>
                <a:cs typeface="Avenir Next" charset="0"/>
              </a:rPr>
              <a:t>A voice at IUPHAR via membership</a:t>
            </a:r>
          </a:p>
        </p:txBody>
      </p:sp>
    </p:spTree>
    <p:extLst>
      <p:ext uri="{BB962C8B-B14F-4D97-AF65-F5344CB8AC3E}">
        <p14:creationId xmlns:p14="http://schemas.microsoft.com/office/powerpoint/2010/main" val="430681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2" b="3888"/>
          <a:stretch/>
        </p:blipFill>
        <p:spPr>
          <a:xfrm>
            <a:off x="0" y="0"/>
            <a:ext cx="11761076" cy="68934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75" r="9599" b="35371"/>
          <a:stretch/>
        </p:blipFill>
        <p:spPr>
          <a:xfrm>
            <a:off x="8133769" y="5053560"/>
            <a:ext cx="4058231" cy="18399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4951" y="261257"/>
            <a:ext cx="59509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Canadian Society of </a:t>
            </a:r>
          </a:p>
          <a:p>
            <a:r>
              <a:rPr lang="en-US" sz="4000" b="1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Pharmacology &amp; Therapeutics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5775" y="2606736"/>
            <a:ext cx="795293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002060"/>
                </a:solidFill>
                <a:latin typeface="Avenir Next Demi Bold" charset="0"/>
                <a:ea typeface="Avenir Next Demi Bold" charset="0"/>
                <a:cs typeface="Avenir Next Demi Bold" charset="0"/>
                <a:hlinkClick r:id="rId4"/>
              </a:rPr>
              <a:t>www.pharmacologycanada.org</a:t>
            </a:r>
            <a:endParaRPr lang="en-US" sz="4000" b="1" dirty="0">
              <a:solidFill>
                <a:srgbClr val="002060"/>
              </a:solidFill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>
              <a:spcAft>
                <a:spcPts val="600"/>
              </a:spcAft>
            </a:pPr>
            <a:endParaRPr lang="en-US" sz="1200" b="1" dirty="0">
              <a:solidFill>
                <a:srgbClr val="002060"/>
              </a:solidFill>
              <a:latin typeface="Avenir Next Demi Bold" charset="0"/>
              <a:ea typeface="Avenir Next Demi Bold" charset="0"/>
              <a:cs typeface="Avenir Next Demi Bold" charset="0"/>
              <a:hlinkClick r:id="rId5"/>
            </a:endParaRPr>
          </a:p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002060"/>
                </a:solidFill>
                <a:latin typeface="Avenir Next Demi Bold" charset="0"/>
                <a:ea typeface="Avenir Next Demi Bold" charset="0"/>
                <a:cs typeface="Avenir Next Demi Bold" charset="0"/>
                <a:hlinkClick r:id="rId5"/>
              </a:rPr>
              <a:t>info@pharmacologycanada.org</a:t>
            </a:r>
            <a:endParaRPr lang="en-US" sz="4000" b="1" dirty="0">
              <a:solidFill>
                <a:srgbClr val="002060"/>
              </a:solidFill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6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167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Avenir Next</vt:lpstr>
      <vt:lpstr>Avenir Next Demi Bold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Randee Holmes</dc:creator>
  <cp:lastModifiedBy>Robert Huff</cp:lastModifiedBy>
  <cp:revision>21</cp:revision>
  <dcterms:created xsi:type="dcterms:W3CDTF">2017-02-16T16:13:01Z</dcterms:created>
  <dcterms:modified xsi:type="dcterms:W3CDTF">2019-04-24T19:25:34Z</dcterms:modified>
</cp:coreProperties>
</file>